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09" r:id="rId6"/>
    <p:sldId id="310" r:id="rId7"/>
    <p:sldId id="311" r:id="rId8"/>
    <p:sldId id="308" r:id="rId9"/>
    <p:sldId id="307" r:id="rId10"/>
    <p:sldId id="299" r:id="rId11"/>
    <p:sldId id="306" r:id="rId12"/>
    <p:sldId id="300" r:id="rId13"/>
    <p:sldId id="305" r:id="rId14"/>
    <p:sldId id="301" r:id="rId15"/>
    <p:sldId id="285" r:id="rId16"/>
    <p:sldId id="287" r:id="rId17"/>
    <p:sldId id="294" r:id="rId18"/>
    <p:sldId id="289" r:id="rId19"/>
    <p:sldId id="293" r:id="rId20"/>
    <p:sldId id="295" r:id="rId21"/>
    <p:sldId id="298" r:id="rId22"/>
    <p:sldId id="292" r:id="rId23"/>
    <p:sldId id="291" r:id="rId24"/>
    <p:sldId id="314" r:id="rId25"/>
    <p:sldId id="304" r:id="rId26"/>
    <p:sldId id="283" r:id="rId27"/>
    <p:sldId id="284" r:id="rId28"/>
    <p:sldId id="288" r:id="rId29"/>
    <p:sldId id="276" r:id="rId30"/>
    <p:sldId id="279" r:id="rId31"/>
    <p:sldId id="278" r:id="rId32"/>
    <p:sldId id="280" r:id="rId33"/>
    <p:sldId id="282" r:id="rId34"/>
    <p:sldId id="268" r:id="rId35"/>
    <p:sldId id="267" r:id="rId36"/>
    <p:sldId id="266" r:id="rId37"/>
    <p:sldId id="265" r:id="rId38"/>
    <p:sldId id="258" r:id="rId39"/>
    <p:sldId id="263" r:id="rId40"/>
    <p:sldId id="264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10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45.png"/><Relationship Id="rId39" Type="http://schemas.openxmlformats.org/officeDocument/2006/relationships/image" Target="../media/image96.png"/><Relationship Id="rId21" Type="http://schemas.openxmlformats.org/officeDocument/2006/relationships/image" Target="../media/image79.png"/><Relationship Id="rId34" Type="http://schemas.openxmlformats.org/officeDocument/2006/relationships/image" Target="../media/image91.png"/><Relationship Id="rId42" Type="http://schemas.openxmlformats.org/officeDocument/2006/relationships/image" Target="../media/image99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89.png"/><Relationship Id="rId37" Type="http://schemas.openxmlformats.org/officeDocument/2006/relationships/image" Target="../media/image94.png"/><Relationship Id="rId40" Type="http://schemas.openxmlformats.org/officeDocument/2006/relationships/image" Target="../media/image97.png"/><Relationship Id="rId45" Type="http://schemas.openxmlformats.org/officeDocument/2006/relationships/image" Target="../media/image10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8.png"/><Relationship Id="rId44" Type="http://schemas.openxmlformats.org/officeDocument/2006/relationships/image" Target="../media/image101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43" Type="http://schemas.openxmlformats.org/officeDocument/2006/relationships/image" Target="../media/image100.png"/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0.png"/><Relationship Id="rId38" Type="http://schemas.openxmlformats.org/officeDocument/2006/relationships/image" Target="../media/image95.png"/><Relationship Id="rId46" Type="http://schemas.openxmlformats.org/officeDocument/2006/relationships/image" Target="../media/image103.png"/><Relationship Id="rId20" Type="http://schemas.openxmlformats.org/officeDocument/2006/relationships/image" Target="../media/image78.png"/><Relationship Id="rId41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83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85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84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6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137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85.png"/><Relationship Id="rId5" Type="http://schemas.openxmlformats.org/officeDocument/2006/relationships/image" Target="../media/image140.png"/><Relationship Id="rId15" Type="http://schemas.openxmlformats.org/officeDocument/2006/relationships/image" Target="../media/image148.png"/><Relationship Id="rId10" Type="http://schemas.openxmlformats.org/officeDocument/2006/relationships/image" Target="../media/image8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9" Type="http://schemas.openxmlformats.org/officeDocument/2006/relationships/image" Target="../media/image147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42" Type="http://schemas.openxmlformats.org/officeDocument/2006/relationships/image" Target="../media/image195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41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40" Type="http://schemas.openxmlformats.org/officeDocument/2006/relationships/image" Target="../media/image193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8.png"/><Relationship Id="rId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image" Target="../media/image213.png"/><Relationship Id="rId26" Type="http://schemas.openxmlformats.org/officeDocument/2006/relationships/image" Target="../media/image149.png"/><Relationship Id="rId39" Type="http://schemas.openxmlformats.org/officeDocument/2006/relationships/image" Target="../media/image232.png"/><Relationship Id="rId21" Type="http://schemas.openxmlformats.org/officeDocument/2006/relationships/image" Target="../media/image216.png"/><Relationship Id="rId34" Type="http://schemas.openxmlformats.org/officeDocument/2006/relationships/image" Target="../media/image228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3.png"/><Relationship Id="rId41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19.png"/><Relationship Id="rId32" Type="http://schemas.openxmlformats.org/officeDocument/2006/relationships/image" Target="../media/image226.png"/><Relationship Id="rId37" Type="http://schemas.openxmlformats.org/officeDocument/2006/relationships/image" Target="../media/image150.png"/><Relationship Id="rId40" Type="http://schemas.openxmlformats.org/officeDocument/2006/relationships/image" Target="../media/image233.png"/><Relationship Id="rId5" Type="http://schemas.openxmlformats.org/officeDocument/2006/relationships/image" Target="../media/image201.png"/><Relationship Id="rId15" Type="http://schemas.openxmlformats.org/officeDocument/2006/relationships/image" Target="../media/image148.png"/><Relationship Id="rId23" Type="http://schemas.openxmlformats.org/officeDocument/2006/relationships/image" Target="../media/image218.png"/><Relationship Id="rId28" Type="http://schemas.openxmlformats.org/officeDocument/2006/relationships/image" Target="../media/image222.png"/><Relationship Id="rId36" Type="http://schemas.openxmlformats.org/officeDocument/2006/relationships/image" Target="../media/image230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31" Type="http://schemas.openxmlformats.org/officeDocument/2006/relationships/image" Target="../media/image225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7.png"/><Relationship Id="rId27" Type="http://schemas.openxmlformats.org/officeDocument/2006/relationships/image" Target="../media/image221.png"/><Relationship Id="rId30" Type="http://schemas.openxmlformats.org/officeDocument/2006/relationships/image" Target="../media/image224.png"/><Relationship Id="rId35" Type="http://schemas.openxmlformats.org/officeDocument/2006/relationships/image" Target="../media/image229.png"/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12" Type="http://schemas.openxmlformats.org/officeDocument/2006/relationships/image" Target="../media/image208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33" Type="http://schemas.openxmlformats.org/officeDocument/2006/relationships/image" Target="../media/image227.png"/><Relationship Id="rId38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6.png"/><Relationship Id="rId7" Type="http://schemas.openxmlformats.org/officeDocument/2006/relationships/image" Target="../media/image239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143.png"/><Relationship Id="rId4" Type="http://schemas.openxmlformats.org/officeDocument/2006/relationships/image" Target="../media/image237.png"/><Relationship Id="rId9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14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1.png"/><Relationship Id="rId7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9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4.png"/><Relationship Id="rId7" Type="http://schemas.openxmlformats.org/officeDocument/2006/relationships/image" Target="../media/image28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6.png"/><Relationship Id="rId10" Type="http://schemas.openxmlformats.org/officeDocument/2006/relationships/image" Target="../media/image290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DB6A6D-4D49-23AB-8136-480870B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1" y="1394276"/>
            <a:ext cx="1791624" cy="236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1441999"/>
            <a:ext cx="2148735" cy="219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09" y="1349260"/>
            <a:ext cx="1804960" cy="2216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096933" y="1233408"/>
            <a:ext cx="2148735" cy="2401051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7" y="1799496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645652" y="1549498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F931F-2517-86F7-FCC3-39FFD466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934" y="1641666"/>
            <a:ext cx="2249451" cy="23227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737574" y="1978426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034" y="1641666"/>
            <a:ext cx="1961832" cy="2547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0B934-9030-F7CF-A11E-4C8906DB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007" y="1574800"/>
            <a:ext cx="2052499" cy="23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303907"/>
            <a:ext cx="1771792" cy="1517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42" y="4902201"/>
            <a:ext cx="1769820" cy="158327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3" y="490220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3" y="32107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03437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1098870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57862</TotalTime>
  <Words>696</Words>
  <Application>Microsoft Office PowerPoint</Application>
  <PresentationFormat>Widescreen</PresentationFormat>
  <Paragraphs>124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230</cp:revision>
  <dcterms:created xsi:type="dcterms:W3CDTF">2023-07-26T17:49:20Z</dcterms:created>
  <dcterms:modified xsi:type="dcterms:W3CDTF">2025-02-20T19:19:34Z</dcterms:modified>
</cp:coreProperties>
</file>